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0" r:id="rId12"/>
    <p:sldId id="261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DF400-A64F-4582-9E23-8D77334A373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EA8ACB-2795-4E3A-A773-F0C78F638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5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280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87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96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78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49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83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16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15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18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8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542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27CFA-7565-427D-92E4-4BD578EE6F0D}" type="datetimeFigureOut">
              <a:rPr lang="en-US" smtClean="0"/>
              <a:t>10/1/2017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0842D-6777-4F15-8455-DBF48A96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67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3495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882493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09848" y="4254137"/>
            <a:ext cx="6972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DP. </a:t>
            </a:r>
            <a:r>
              <a:rPr lang="en-US" dirty="0" err="1">
                <a:latin typeface="Century" panose="02040604050505020304" pitchFamily="18" charset="0"/>
              </a:rPr>
              <a:t>Nala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Krisnanda</a:t>
            </a:r>
            <a:r>
              <a:rPr lang="en-US" dirty="0">
                <a:latin typeface="Century" panose="02040604050505020304" pitchFamily="18" charset="0"/>
              </a:rPr>
              <a:t>				1606905916</a:t>
            </a:r>
          </a:p>
          <a:p>
            <a:r>
              <a:rPr lang="en-US" dirty="0">
                <a:latin typeface="Century" panose="02040604050505020304" pitchFamily="18" charset="0"/>
              </a:rPr>
              <a:t>M. Alwi </a:t>
            </a:r>
            <a:r>
              <a:rPr lang="en-US" dirty="0" err="1">
                <a:latin typeface="Century" panose="02040604050505020304" pitchFamily="18" charset="0"/>
              </a:rPr>
              <a:t>Sukra</a:t>
            </a:r>
            <a:r>
              <a:rPr lang="en-US" dirty="0">
                <a:latin typeface="Century" panose="02040604050505020304" pitchFamily="18" charset="0"/>
              </a:rPr>
              <a:t>					1606906010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5930" y="2047271"/>
            <a:ext cx="99001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SELF CHECK-IN/CHECK-OUT SYSTEM</a:t>
            </a: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HOTEL</a:t>
            </a:r>
          </a:p>
        </p:txBody>
      </p:sp>
      <p:pic>
        <p:nvPicPr>
          <p:cNvPr id="9" name="Picture 6" descr="https://s-media-cache-ak0.pinimg.com/originals/2b/cf/34/2bcf345218cd42db70ddc4da0b4d908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123" y="188168"/>
            <a:ext cx="1223750" cy="125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475001" y="1400620"/>
            <a:ext cx="1294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Britannic Bold" panose="020B0903060703020204" pitchFamily="34" charset="0"/>
              </a:rPr>
              <a:t>SMART HOTEL</a:t>
            </a:r>
          </a:p>
        </p:txBody>
      </p:sp>
    </p:spTree>
    <p:extLst>
      <p:ext uri="{BB962C8B-B14F-4D97-AF65-F5344CB8AC3E}">
        <p14:creationId xmlns:p14="http://schemas.microsoft.com/office/powerpoint/2010/main" val="151602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582571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6751" y="981798"/>
            <a:ext cx="10984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6. FLEKSIBEL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8685" y="3330810"/>
            <a:ext cx="8209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rgbClr val="00201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7F4270-184A-49BA-B250-730F0947E6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923" y="4880097"/>
            <a:ext cx="4439330" cy="18232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7B0697-37D1-4291-A74B-7A4344B4CE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923" y="2050521"/>
            <a:ext cx="4164244" cy="27134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563CF1-43F5-41C7-B742-26FEBADD6B3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6"/>
          <a:stretch/>
        </p:blipFill>
        <p:spPr>
          <a:xfrm>
            <a:off x="5882253" y="2050521"/>
            <a:ext cx="4545289" cy="22021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D891D80-400E-404C-B799-DC3B40890D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053" y="4456813"/>
            <a:ext cx="4240489" cy="224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63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2D70F-70B5-4D3C-9A84-6D2B18CA52C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0840AE-19B4-401B-94E0-118E23F9C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11" y="487412"/>
            <a:ext cx="10458977" cy="58831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675E2C-4FF2-4994-929F-F6B75AEA5B7B}"/>
              </a:ext>
            </a:extLst>
          </p:cNvPr>
          <p:cNvSpPr txBox="1"/>
          <p:nvPr/>
        </p:nvSpPr>
        <p:spPr>
          <a:xfrm>
            <a:off x="7367451" y="1759131"/>
            <a:ext cx="3178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KODE PROGRAM DITULIS JELAS DAN RAPI</a:t>
            </a:r>
          </a:p>
        </p:txBody>
      </p:sp>
    </p:spTree>
    <p:extLst>
      <p:ext uri="{BB962C8B-B14F-4D97-AF65-F5344CB8AC3E}">
        <p14:creationId xmlns:p14="http://schemas.microsoft.com/office/powerpoint/2010/main" val="3067050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C60EA-252B-4194-AF98-C36B4A96A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F43F0-D3E0-4436-B31F-4CD3C7892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1C778A6-48A3-4169-9395-AAE4DE1B9B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70DE39-E88D-4EF7-8BA3-8496086BB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05934"/>
            <a:ext cx="10393123" cy="58461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6A3820-7E0D-4AAA-9654-ADCCFA7948DF}"/>
              </a:ext>
            </a:extLst>
          </p:cNvPr>
          <p:cNvSpPr txBox="1"/>
          <p:nvPr/>
        </p:nvSpPr>
        <p:spPr>
          <a:xfrm>
            <a:off x="7350034" y="2055813"/>
            <a:ext cx="3178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MENGGUNAKAN MODULAR PROGRAMMING, PARAMETER PASSING, DAN ARRAY</a:t>
            </a:r>
          </a:p>
        </p:txBody>
      </p:sp>
    </p:spTree>
    <p:extLst>
      <p:ext uri="{BB962C8B-B14F-4D97-AF65-F5344CB8AC3E}">
        <p14:creationId xmlns:p14="http://schemas.microsoft.com/office/powerpoint/2010/main" val="3211226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3495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2734405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91950" y="4280263"/>
            <a:ext cx="4235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DP. </a:t>
            </a:r>
            <a:r>
              <a:rPr lang="en-US" dirty="0" err="1">
                <a:latin typeface="Century" panose="02040604050505020304" pitchFamily="18" charset="0"/>
              </a:rPr>
              <a:t>Nala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Krisnanda</a:t>
            </a:r>
            <a:r>
              <a:rPr lang="en-US" dirty="0">
                <a:latin typeface="Century" panose="02040604050505020304" pitchFamily="18" charset="0"/>
              </a:rPr>
              <a:t>	1606905916</a:t>
            </a:r>
          </a:p>
          <a:p>
            <a:r>
              <a:rPr lang="en-US" dirty="0">
                <a:latin typeface="Century" panose="02040604050505020304" pitchFamily="18" charset="0"/>
              </a:rPr>
              <a:t>M. Alwi </a:t>
            </a:r>
            <a:r>
              <a:rPr lang="en-US" dirty="0" err="1">
                <a:latin typeface="Century" panose="02040604050505020304" pitchFamily="18" charset="0"/>
              </a:rPr>
              <a:t>Sukra</a:t>
            </a:r>
            <a:r>
              <a:rPr lang="en-US" dirty="0">
                <a:latin typeface="Century" panose="02040604050505020304" pitchFamily="18" charset="0"/>
              </a:rPr>
              <a:t>		1606906010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5928" y="3013498"/>
            <a:ext cx="9900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TERIMA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KASIH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6" descr="https://s-media-cache-ak0.pinimg.com/originals/2b/cf/34/2bcf345218cd42db70ddc4da0b4d908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122" y="1093707"/>
            <a:ext cx="1223750" cy="125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462122" y="2348221"/>
            <a:ext cx="1294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Britannic Bold" panose="020B0903060703020204" pitchFamily="34" charset="0"/>
              </a:rPr>
              <a:t>SMART HOTEL</a:t>
            </a:r>
          </a:p>
        </p:txBody>
      </p:sp>
    </p:spTree>
    <p:extLst>
      <p:ext uri="{BB962C8B-B14F-4D97-AF65-F5344CB8AC3E}">
        <p14:creationId xmlns:p14="http://schemas.microsoft.com/office/powerpoint/2010/main" val="2348979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582571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41838" y="953997"/>
            <a:ext cx="2839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TUJUAN</a:t>
            </a:r>
          </a:p>
        </p:txBody>
      </p:sp>
      <p:pic>
        <p:nvPicPr>
          <p:cNvPr id="1028" name="Picture 4" descr="http://www.clipartbest.com/cliparts/jix/oRE/jixoRE4A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186" y="3014180"/>
            <a:ext cx="1870650" cy="1991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s-media-cache-ak0.pinimg.com/originals/2b/cf/34/2bcf345218cd42db70ddc4da0b4d908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7951" y="3026986"/>
            <a:ext cx="1712966" cy="1756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67067" y="4672041"/>
            <a:ext cx="161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itannic Bold" panose="020B0903060703020204" pitchFamily="34" charset="0"/>
              </a:rPr>
              <a:t>SMART HOTEL</a:t>
            </a:r>
          </a:p>
        </p:txBody>
      </p:sp>
      <p:pic>
        <p:nvPicPr>
          <p:cNvPr id="1032" name="Picture 8" descr="https://www.iconexperience.com/_img/o_collection_png/green_dark_grey/512x512/plain/hotel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58" b="97461" l="4883" r="94922">
                        <a14:foregroundMark x1="9766" y1="90430" x2="89063" y2="91016"/>
                        <a14:foregroundMark x1="13867" y1="8398" x2="13867" y2="19922"/>
                        <a14:foregroundMark x1="15430" y1="14258" x2="23047" y2="13867"/>
                        <a14:foregroundMark x1="13867" y1="20117" x2="14063" y2="21289"/>
                        <a14:foregroundMark x1="12695" y1="22070" x2="12695" y2="22070"/>
                        <a14:foregroundMark x1="31641" y1="8398" x2="29492" y2="17969"/>
                        <a14:foregroundMark x1="49219" y1="8594" x2="49219" y2="19531"/>
                        <a14:foregroundMark x1="60742" y1="8984" x2="61328" y2="20117"/>
                        <a14:foregroundMark x1="76367" y1="9375" x2="76367" y2="207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5032" y="2883014"/>
            <a:ext cx="2263270" cy="226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/>
          <p:cNvCxnSpPr/>
          <p:nvPr/>
        </p:nvCxnSpPr>
        <p:spPr>
          <a:xfrm>
            <a:off x="2655276" y="4009292"/>
            <a:ext cx="1920240" cy="0"/>
          </a:xfrm>
          <a:prstGeom prst="straightConnector1">
            <a:avLst/>
          </a:prstGeom>
          <a:ln w="76200">
            <a:solidFill>
              <a:srgbClr val="222A35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81093" y="3991707"/>
            <a:ext cx="1672055" cy="0"/>
          </a:xfrm>
          <a:prstGeom prst="straightConnector1">
            <a:avLst/>
          </a:prstGeom>
          <a:ln w="76200">
            <a:solidFill>
              <a:srgbClr val="222A35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861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582571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1838" y="953997"/>
            <a:ext cx="2839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FITUR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r="3639"/>
          <a:stretch/>
        </p:blipFill>
        <p:spPr>
          <a:xfrm>
            <a:off x="523838" y="2751990"/>
            <a:ext cx="3118793" cy="23467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7905" r="13548"/>
          <a:stretch/>
        </p:blipFill>
        <p:spPr>
          <a:xfrm>
            <a:off x="4451080" y="2751991"/>
            <a:ext cx="3115292" cy="23467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saturation sat="66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38974" y="3664106"/>
            <a:ext cx="3118791" cy="1434644"/>
          </a:xfrm>
          <a:prstGeom prst="rect">
            <a:avLst/>
          </a:prstGeom>
        </p:spPr>
      </p:pic>
      <p:pic>
        <p:nvPicPr>
          <p:cNvPr id="2050" name="Picture 2" descr="http://www.damniloveindonesia.com/image/catalog/explore_indonesia/Artikel/Taste/sop_buntut_borobudur/borobudur_2.jpg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8974" y="2751993"/>
            <a:ext cx="1468901" cy="110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1.bp.blogspot.com/-0hkWOGFfMB4/U1UhrHezq5I/AAAAAAAACvs/uAK2U-mS3MU/s1600/traxfm_news_gym.jpg"/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7609" y="2751992"/>
            <a:ext cx="1656656" cy="110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23837" y="5266593"/>
            <a:ext cx="3118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CHECK-IN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47579" y="5266593"/>
            <a:ext cx="3118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CHECK-OUT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638974" y="5266593"/>
            <a:ext cx="3118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FASILITAS HOTEL</a:t>
            </a:r>
          </a:p>
        </p:txBody>
      </p:sp>
    </p:spTree>
    <p:extLst>
      <p:ext uri="{BB962C8B-B14F-4D97-AF65-F5344CB8AC3E}">
        <p14:creationId xmlns:p14="http://schemas.microsoft.com/office/powerpoint/2010/main" val="3984057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582571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5461" y="676998"/>
            <a:ext cx="38510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USER FRIENDLY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3370" y="2374284"/>
            <a:ext cx="99880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Century" panose="02040604050505020304" pitchFamily="18" charset="0"/>
                <a:cs typeface="Times New Roman" panose="02020603050405020304" pitchFamily="18" charset="0"/>
              </a:rPr>
              <a:t>Program </a:t>
            </a:r>
            <a:r>
              <a:rPr lang="en-US" sz="3000" b="1" dirty="0" err="1">
                <a:latin typeface="Century" panose="02040604050505020304" pitchFamily="18" charset="0"/>
                <a:cs typeface="Times New Roman" panose="02020603050405020304" pitchFamily="18" charset="0"/>
              </a:rPr>
              <a:t>ini</a:t>
            </a:r>
            <a:r>
              <a:rPr lang="en-US" sz="3000" b="1" dirty="0">
                <a:latin typeface="Century" panose="020406040505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Century" panose="02040604050505020304" pitchFamily="18" charset="0"/>
                <a:cs typeface="Times New Roman" panose="02020603050405020304" pitchFamily="18" charset="0"/>
              </a:rPr>
              <a:t>merupakan</a:t>
            </a:r>
            <a:r>
              <a:rPr lang="en-US" sz="3000" b="1" dirty="0">
                <a:latin typeface="Century" panose="02040604050505020304" pitchFamily="18" charset="0"/>
                <a:cs typeface="Times New Roman" panose="02020603050405020304" pitchFamily="18" charset="0"/>
              </a:rPr>
              <a:t> program yang user friendly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98685" y="3330810"/>
            <a:ext cx="820908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" panose="02040604050505020304" pitchFamily="18" charset="0"/>
                <a:cs typeface="Times New Roman" panose="02020603050405020304" pitchFamily="18" charset="0"/>
              </a:rPr>
              <a:t>Program </a:t>
            </a:r>
            <a:r>
              <a:rPr lang="en-US" dirty="0" err="1">
                <a:latin typeface="Century" panose="02040604050505020304" pitchFamily="18" charset="0"/>
                <a:cs typeface="Times New Roman" panose="02020603050405020304" pitchFamily="18" charset="0"/>
              </a:rPr>
              <a:t>ini</a:t>
            </a:r>
            <a:r>
              <a:rPr lang="en-US" dirty="0">
                <a:latin typeface="Century" panose="020406040505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  <a:cs typeface="Times New Roman" panose="02020603050405020304" pitchFamily="18" charset="0"/>
              </a:rPr>
              <a:t>memenuhi</a:t>
            </a:r>
            <a:r>
              <a:rPr lang="en-US" dirty="0">
                <a:latin typeface="Century" panose="02040604050505020304" pitchFamily="18" charset="0"/>
                <a:cs typeface="Times New Roman" panose="02020603050405020304" pitchFamily="18" charset="0"/>
              </a:rPr>
              <a:t> 6 </a:t>
            </a:r>
            <a:r>
              <a:rPr lang="en-US" dirty="0" err="1">
                <a:latin typeface="Century" panose="02040604050505020304" pitchFamily="18" charset="0"/>
                <a:cs typeface="Times New Roman" panose="02020603050405020304" pitchFamily="18" charset="0"/>
              </a:rPr>
              <a:t>dari</a:t>
            </a:r>
            <a:r>
              <a:rPr lang="en-US" dirty="0">
                <a:latin typeface="Century" panose="02040604050505020304" pitchFamily="18" charset="0"/>
                <a:cs typeface="Times New Roman" panose="02020603050405020304" pitchFamily="18" charset="0"/>
              </a:rPr>
              <a:t> 7 </a:t>
            </a:r>
            <a:r>
              <a:rPr lang="en-US" dirty="0" err="1">
                <a:latin typeface="Century" panose="02040604050505020304" pitchFamily="18" charset="0"/>
                <a:cs typeface="Times New Roman" panose="02020603050405020304" pitchFamily="18" charset="0"/>
              </a:rPr>
              <a:t>kriteria</a:t>
            </a:r>
            <a:r>
              <a:rPr lang="en-US" dirty="0">
                <a:latin typeface="Century" panose="02040604050505020304" pitchFamily="18" charset="0"/>
                <a:cs typeface="Times New Roman" panose="02020603050405020304" pitchFamily="18" charset="0"/>
              </a:rPr>
              <a:t> program </a:t>
            </a:r>
            <a:r>
              <a:rPr lang="en-US" dirty="0" err="1">
                <a:latin typeface="Century" panose="02040604050505020304" pitchFamily="18" charset="0"/>
                <a:cs typeface="Times New Roman" panose="02020603050405020304" pitchFamily="18" charset="0"/>
              </a:rPr>
              <a:t>termasuk</a:t>
            </a:r>
            <a:r>
              <a:rPr lang="en-US" dirty="0">
                <a:latin typeface="Century" panose="02040604050505020304" pitchFamily="18" charset="0"/>
                <a:cs typeface="Times New Roman" panose="02020603050405020304" pitchFamily="18" charset="0"/>
              </a:rPr>
              <a:t> user friendly </a:t>
            </a:r>
            <a:r>
              <a:rPr lang="en-US" dirty="0" err="1">
                <a:latin typeface="Century" panose="02040604050505020304" pitchFamily="18" charset="0"/>
                <a:cs typeface="Times New Roman" panose="02020603050405020304" pitchFamily="18" charset="0"/>
              </a:rPr>
              <a:t>yaitu</a:t>
            </a:r>
            <a:r>
              <a:rPr lang="en-US" dirty="0">
                <a:latin typeface="Century" panose="02040604050505020304" pitchFamily="18" charset="0"/>
                <a:cs typeface="Times New Roman" panose="02020603050405020304" pitchFamily="18" charset="0"/>
              </a:rPr>
              <a:t>: </a:t>
            </a:r>
          </a:p>
          <a:p>
            <a:endParaRPr lang="en-US" dirty="0"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entury" panose="02040604050505020304" pitchFamily="18" charset="0"/>
              </a:rPr>
              <a:t>Terdapat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tujuan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dan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judul</a:t>
            </a:r>
            <a:endParaRPr lang="en-US" dirty="0"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entury" panose="02040604050505020304" pitchFamily="18" charset="0"/>
              </a:rPr>
              <a:t>Terdapat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petunjuk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pengoperasian</a:t>
            </a:r>
            <a:endParaRPr lang="en-US" dirty="0"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entury" panose="02040604050505020304" pitchFamily="18" charset="0"/>
              </a:rPr>
              <a:t>Terdapat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pesan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kesalahan</a:t>
            </a:r>
            <a:endParaRPr lang="en-US" dirty="0"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entury" panose="02040604050505020304" pitchFamily="18" charset="0"/>
              </a:rPr>
              <a:t>Terdapat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keterangan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siap</a:t>
            </a:r>
            <a:r>
              <a:rPr lang="en-US" dirty="0">
                <a:latin typeface="Century" panose="02040604050505020304" pitchFamily="18" charset="0"/>
              </a:rPr>
              <a:t> </a:t>
            </a:r>
            <a:r>
              <a:rPr lang="en-US" dirty="0" err="1">
                <a:latin typeface="Century" panose="02040604050505020304" pitchFamily="18" charset="0"/>
              </a:rPr>
              <a:t>panggil</a:t>
            </a:r>
            <a:endParaRPr lang="en-US" dirty="0"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2010"/>
                </a:solidFill>
                <a:latin typeface="Century" panose="02040604050505020304" pitchFamily="18" charset="0"/>
              </a:rPr>
              <a:t>Tata </a:t>
            </a:r>
            <a:r>
              <a:rPr lang="en-US" altLang="en-US" dirty="0" err="1">
                <a:solidFill>
                  <a:srgbClr val="002010"/>
                </a:solidFill>
                <a:latin typeface="Century" panose="02040604050505020304" pitchFamily="18" charset="0"/>
              </a:rPr>
              <a:t>letak</a:t>
            </a:r>
            <a:r>
              <a:rPr lang="en-US" altLang="en-US" dirty="0">
                <a:solidFill>
                  <a:srgbClr val="002010"/>
                </a:solidFill>
                <a:latin typeface="Century" panose="02040604050505020304" pitchFamily="18" charset="0"/>
              </a:rPr>
              <a:t> </a:t>
            </a:r>
            <a:r>
              <a:rPr lang="en-US" altLang="en-US" dirty="0" err="1">
                <a:solidFill>
                  <a:srgbClr val="002010"/>
                </a:solidFill>
                <a:latin typeface="Century" panose="02040604050505020304" pitchFamily="18" charset="0"/>
              </a:rPr>
              <a:t>peragaan</a:t>
            </a:r>
            <a:endParaRPr lang="en-US" altLang="en-US" dirty="0">
              <a:solidFill>
                <a:srgbClr val="00201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rgbClr val="002010"/>
                </a:solidFill>
                <a:latin typeface="Century" panose="02040604050505020304" pitchFamily="18" charset="0"/>
              </a:rPr>
              <a:t>Fleksibel</a:t>
            </a:r>
            <a:endParaRPr lang="en-US" altLang="en-US" dirty="0">
              <a:solidFill>
                <a:srgbClr val="00201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rgbClr val="00201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82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582571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6752" y="981798"/>
            <a:ext cx="6508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1. TUJUAN DAN JUDUL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8685" y="3330810"/>
            <a:ext cx="8209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rgbClr val="00201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E343A8-DB47-4928-AA5D-84A00C640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342" y="2182975"/>
            <a:ext cx="6548942" cy="403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50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582571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6751" y="981798"/>
            <a:ext cx="8501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2. PETUNJUK PENGOPERASIAN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8685" y="3330810"/>
            <a:ext cx="8209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rgbClr val="00201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B11A18-B79D-4B48-BA35-5F321CE09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551" y="2116089"/>
            <a:ext cx="6638589" cy="435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59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582571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6752" y="981798"/>
            <a:ext cx="6508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3. PESAN KESALAHAN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8685" y="3330810"/>
            <a:ext cx="8209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rgbClr val="00201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E343A8-DB47-4928-AA5D-84A00C640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680" y="2182975"/>
            <a:ext cx="5980266" cy="403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16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582571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6751" y="981798"/>
            <a:ext cx="10984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4. KETERANGAN SIAP PANGGIL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8685" y="3330810"/>
            <a:ext cx="8209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rgbClr val="00201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E343A8-DB47-4928-AA5D-84A00C640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680" y="2225337"/>
            <a:ext cx="5980266" cy="395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7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582571"/>
            <a:ext cx="12192000" cy="13891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6751" y="981798"/>
            <a:ext cx="10984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5. TATA LETAK PERAGAAN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8685" y="3330810"/>
            <a:ext cx="8209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solidFill>
                <a:srgbClr val="002010"/>
              </a:solidFill>
              <a:latin typeface="Century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E343A8-DB47-4928-AA5D-84A00C640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103" y="2225337"/>
            <a:ext cx="5825420" cy="395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616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110</Words>
  <Application>Microsoft Office PowerPoint</Application>
  <PresentationFormat>Widescreen</PresentationFormat>
  <Paragraphs>33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 Black</vt:lpstr>
      <vt:lpstr>Britannic Bold</vt:lpstr>
      <vt:lpstr>Calibri</vt:lpstr>
      <vt:lpstr>Calibri Light</vt:lpstr>
      <vt:lpstr>Century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Arkoes Alwi</dc:creator>
  <cp:lastModifiedBy>Arkoes Alwi</cp:lastModifiedBy>
  <cp:revision>16</cp:revision>
  <dcterms:created xsi:type="dcterms:W3CDTF">2017-05-01T08:46:53Z</dcterms:created>
  <dcterms:modified xsi:type="dcterms:W3CDTF">2017-10-01T08:12:22Z</dcterms:modified>
</cp:coreProperties>
</file>

<file path=docProps/thumbnail.jpeg>
</file>